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handoutMasterIdLst>
    <p:handoutMasterId r:id="rId11"/>
  </p:handoutMasterIdLst>
  <p:sldIdLst>
    <p:sldId id="257" r:id="rId2"/>
    <p:sldId id="258" r:id="rId3"/>
    <p:sldId id="259" r:id="rId4"/>
    <p:sldId id="260" r:id="rId5"/>
    <p:sldId id="261" r:id="rId6"/>
    <p:sldId id="263" r:id="rId7"/>
    <p:sldId id="264" r:id="rId8"/>
    <p:sldId id="265" r:id="rId9"/>
  </p:sldIdLst>
  <p:sldSz cx="12188825"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5761" autoAdjust="0"/>
  </p:normalViewPr>
  <p:slideViewPr>
    <p:cSldViewPr>
      <p:cViewPr varScale="1">
        <p:scale>
          <a:sx n="110" d="100"/>
          <a:sy n="110" d="100"/>
        </p:scale>
        <p:origin x="552" y="176"/>
      </p:cViewPr>
      <p:guideLst>
        <p:guide pos="3839"/>
        <p:guide orient="horz" pos="2160"/>
      </p:guideLst>
    </p:cSldViewPr>
  </p:slideViewPr>
  <p:notesTextViewPr>
    <p:cViewPr>
      <p:scale>
        <a:sx n="1" d="1"/>
        <a:sy n="1" d="1"/>
      </p:scale>
      <p:origin x="0" y="0"/>
    </p:cViewPr>
  </p:notesTextViewPr>
  <p:notesViewPr>
    <p:cSldViewPr showGuides="1">
      <p:cViewPr varScale="1">
        <p:scale>
          <a:sx n="90" d="100"/>
          <a:sy n="90" d="100"/>
        </p:scale>
        <p:origin x="302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596DEEBB-8103-4905-BFA7-1AABD791E139}" type="datetime1">
              <a:rPr lang="en-GB" smtClean="0"/>
              <a:t>05/11/2023</a:t>
            </a:fld>
            <a:endParaRPr lang="en-GB"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A850423A-8BCE-448E-A97B-03A88B2B12C1}" type="slidenum">
              <a:rPr lang="en-GB" smtClean="0"/>
              <a:t>‹#›</a:t>
            </a:fld>
            <a:endParaRPr lang="en-GB" dirty="0"/>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rtl="0"/>
            <a:fld id="{F49FB856-3FCA-4EC2-AB16-994754ED6FD3}" type="datetime1">
              <a:rPr lang="en-GB" noProof="0" smtClean="0"/>
              <a:t>05/11/2023</a:t>
            </a:fld>
            <a:endParaRPr lang="en-GB" noProof="0"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01F2A70B-78F2-4DCF-B53B-C990D2FAFB8A}" type="slidenum">
              <a:rPr lang="en-GB" noProof="0" smtClean="0"/>
              <a:t>‹#›</a:t>
            </a:fld>
            <a:endParaRPr lang="en-GB" noProof="0" dirty="0"/>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rtlCol="0">
            <a:noAutofit/>
          </a:bodyPr>
          <a:lstStyle>
            <a:lvl1pPr>
              <a:defRPr sz="5400"/>
            </a:lvl1pPr>
          </a:lstStyle>
          <a:p>
            <a:pPr rtl="0"/>
            <a:r>
              <a:rPr lang="en-GB" noProof="0"/>
              <a:t>Click to edit Master title style</a:t>
            </a:r>
            <a:endParaRPr lang="en-GB" noProof="0" dirty="0"/>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grpSp>
      <p:sp>
        <p:nvSpPr>
          <p:cNvPr id="3" name="Subtitle 2"/>
          <p:cNvSpPr>
            <a:spLocks noGrp="1"/>
          </p:cNvSpPr>
          <p:nvPr>
            <p:ph type="subTitle" idx="1"/>
          </p:nvPr>
        </p:nvSpPr>
        <p:spPr>
          <a:xfrm>
            <a:off x="1522413" y="5105400"/>
            <a:ext cx="9143999" cy="1066800"/>
          </a:xfrm>
        </p:spPr>
        <p:txBody>
          <a:bodyPr rtlCol="0"/>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GB" noProof="0"/>
              <a:t>Click to edit Master subtitle style</a:t>
            </a:r>
            <a:endParaRPr lang="en-GB" noProof="0" dirty="0"/>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Vertical Text Placeholder 2"/>
          <p:cNvSpPr>
            <a:spLocks noGrp="1"/>
          </p:cNvSpPr>
          <p:nvPr>
            <p:ph type="body" orient="vert" idx="1"/>
          </p:nvPr>
        </p:nvSpPr>
        <p:spPr/>
        <p:txBody>
          <a:bodyPr vert="eaVert" rtlCol="0"/>
          <a:lstStyle>
            <a:lvl5pPr>
              <a:defRPr/>
            </a:lvl5pPr>
            <a:lvl6pPr marL="1956816">
              <a:defRPr/>
            </a:lvl6pPr>
            <a:lvl7pPr marL="1956816">
              <a:defRPr/>
            </a:lvl7pPr>
            <a:lvl8pPr marL="1956816">
              <a:defRPr/>
            </a:lvl8pPr>
            <a:lvl9pPr marL="1956816">
              <a:defRPr/>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4" name="Date Placeholder 3"/>
          <p:cNvSpPr>
            <a:spLocks noGrp="1"/>
          </p:cNvSpPr>
          <p:nvPr>
            <p:ph type="dt" sz="half" idx="10"/>
          </p:nvPr>
        </p:nvSpPr>
        <p:spPr/>
        <p:txBody>
          <a:bodyPr rtlCol="0"/>
          <a:lstStyle/>
          <a:p>
            <a:pPr rtl="0"/>
            <a:fld id="{509A6065-5E4F-4300-9D6C-C2C56B44B0CF}" type="datetime1">
              <a:rPr lang="en-GB" noProof="0" smtClean="0"/>
              <a:t>05/11/2023</a:t>
            </a:fld>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rtlCol="0"/>
          <a:lstStyle/>
          <a:p>
            <a:pPr rtl="0"/>
            <a:r>
              <a:rPr lang="en-GB" noProof="0"/>
              <a:t>Click to edit Master title style</a:t>
            </a:r>
            <a:endParaRPr lang="en-GB" noProof="0" dirty="0"/>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rtlCol="0"/>
          <a:lstStyle>
            <a:lvl5pPr>
              <a:defRPr/>
            </a:lvl5pPr>
            <a:lvl6pPr marL="1261872" indent="0">
              <a:buNone/>
              <a:defRPr/>
            </a:lvl6pPr>
            <a:lvl7pPr>
              <a:defRPr/>
            </a:lvl7pPr>
            <a:lvl8pPr>
              <a:defRPr baseline="0"/>
            </a:lvl8pPr>
            <a:lvl9pPr>
              <a:defRPr baseline="0"/>
            </a:lvl9pPr>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5" name="Footer Placeholder 4"/>
          <p:cNvSpPr>
            <a:spLocks noGrp="1"/>
          </p:cNvSpPr>
          <p:nvPr>
            <p:ph type="ftr" sz="quarter" idx="11"/>
          </p:nvPr>
        </p:nvSpPr>
        <p:spPr/>
        <p:txBody>
          <a:bodyPr rtlCol="0"/>
          <a:lstStyle/>
          <a:p>
            <a:pPr rtl="0"/>
            <a:endParaRPr lang="en-GB" noProof="0" dirty="0"/>
          </a:p>
        </p:txBody>
      </p:sp>
      <p:sp>
        <p:nvSpPr>
          <p:cNvPr id="4" name="Date Placeholder 3"/>
          <p:cNvSpPr>
            <a:spLocks noGrp="1"/>
          </p:cNvSpPr>
          <p:nvPr>
            <p:ph type="dt" sz="half" idx="10"/>
          </p:nvPr>
        </p:nvSpPr>
        <p:spPr/>
        <p:txBody>
          <a:bodyPr rtlCol="0"/>
          <a:lstStyle/>
          <a:p>
            <a:pPr rtl="0"/>
            <a:fld id="{9A39ABCB-B213-48A2-AE44-D574A85F055F}" type="datetime1">
              <a:rPr lang="en-GB" noProof="0" smtClean="0"/>
              <a:t>05/11/2023</a:t>
            </a:fld>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lstStyle/>
          <a:p>
            <a:pPr rtl="0"/>
            <a:r>
              <a:rPr lang="en-GB" noProof="0"/>
              <a:t>Click to edit Master title style</a:t>
            </a:r>
            <a:endParaRPr lang="en-GB" noProof="0" dirty="0"/>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Content Placeholder 2"/>
          <p:cNvSpPr>
            <a:spLocks noGrp="1"/>
          </p:cNvSpPr>
          <p:nvPr>
            <p:ph idx="1"/>
          </p:nvPr>
        </p:nvSpPr>
        <p:spPr/>
        <p:txBody>
          <a:bodyPr rtlCol="0"/>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4" name="Date Placeholder 3"/>
          <p:cNvSpPr>
            <a:spLocks noGrp="1"/>
          </p:cNvSpPr>
          <p:nvPr>
            <p:ph type="dt" sz="half" idx="10"/>
          </p:nvPr>
        </p:nvSpPr>
        <p:spPr/>
        <p:txBody>
          <a:bodyPr rtlCol="0"/>
          <a:lstStyle/>
          <a:p>
            <a:pPr rtl="0"/>
            <a:fld id="{9C4C2B27-CDC4-4488-B4F8-08B7920E8965}" type="datetime1">
              <a:rPr lang="en-GB" noProof="0" smtClean="0"/>
              <a:t>05/11/2023</a:t>
            </a:fld>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rtlCol="0" anchor="b">
            <a:noAutofit/>
          </a:bodyPr>
          <a:lstStyle>
            <a:lvl1pPr algn="l">
              <a:defRPr sz="4400" b="0" cap="none" baseline="0"/>
            </a:lvl1pPr>
          </a:lstStyle>
          <a:p>
            <a:pPr rtl="0"/>
            <a:r>
              <a:rPr lang="en-GB" noProof="0"/>
              <a:t>Click to edit Master title style</a:t>
            </a:r>
            <a:endParaRPr lang="en-GB" noProof="0" dirty="0"/>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grpSp>
      <p:sp>
        <p:nvSpPr>
          <p:cNvPr id="3" name="Text Placeholder 2"/>
          <p:cNvSpPr>
            <a:spLocks noGrp="1"/>
          </p:cNvSpPr>
          <p:nvPr>
            <p:ph type="body" idx="1"/>
          </p:nvPr>
        </p:nvSpPr>
        <p:spPr>
          <a:xfrm>
            <a:off x="1522413" y="5102525"/>
            <a:ext cx="9143999" cy="1069675"/>
          </a:xfrm>
        </p:spPr>
        <p:txBody>
          <a:bodyPr rtlCol="0"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5" name="Footer Placeholder 4"/>
          <p:cNvSpPr>
            <a:spLocks noGrp="1"/>
          </p:cNvSpPr>
          <p:nvPr>
            <p:ph type="ftr" sz="quarter" idx="11"/>
          </p:nvPr>
        </p:nvSpPr>
        <p:spPr/>
        <p:txBody>
          <a:bodyPr rtlCol="0"/>
          <a:lstStyle/>
          <a:p>
            <a:pPr rtl="0"/>
            <a:endParaRPr lang="en-GB" noProof="0" dirty="0"/>
          </a:p>
        </p:txBody>
      </p:sp>
      <p:sp>
        <p:nvSpPr>
          <p:cNvPr id="4" name="Date Placeholder 3"/>
          <p:cNvSpPr>
            <a:spLocks noGrp="1"/>
          </p:cNvSpPr>
          <p:nvPr>
            <p:ph type="dt" sz="half" idx="10"/>
          </p:nvPr>
        </p:nvSpPr>
        <p:spPr/>
        <p:txBody>
          <a:bodyPr rtlCol="0"/>
          <a:lstStyle/>
          <a:p>
            <a:pPr rtl="0"/>
            <a:fld id="{1477E428-61DC-401C-9C5A-7D8110D5B815}" type="datetime1">
              <a:rPr lang="en-GB" noProof="0" smtClean="0"/>
              <a:t>05/11/2023</a:t>
            </a:fld>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lstStyle/>
          <a:p>
            <a:pPr rtl="0"/>
            <a:r>
              <a:rPr lang="en-GB" noProof="0"/>
              <a:t>Click to edit Master title style</a:t>
            </a:r>
            <a:endParaRPr lang="en-GB" noProof="0" dirty="0"/>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Content Placeholder 2"/>
          <p:cNvSpPr>
            <a:spLocks noGrp="1"/>
          </p:cNvSpPr>
          <p:nvPr>
            <p:ph sz="half" idx="1"/>
          </p:nvPr>
        </p:nvSpPr>
        <p:spPr>
          <a:xfrm>
            <a:off x="1522413" y="1905000"/>
            <a:ext cx="4419599"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Content Placeholder 3"/>
          <p:cNvSpPr>
            <a:spLocks noGrp="1"/>
          </p:cNvSpPr>
          <p:nvPr>
            <p:ph sz="half" idx="2"/>
          </p:nvPr>
        </p:nvSpPr>
        <p:spPr>
          <a:xfrm>
            <a:off x="6246815" y="1905000"/>
            <a:ext cx="4419598"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6" name="Footer Placeholder 5"/>
          <p:cNvSpPr>
            <a:spLocks noGrp="1"/>
          </p:cNvSpPr>
          <p:nvPr>
            <p:ph type="ftr" sz="quarter" idx="11"/>
          </p:nvPr>
        </p:nvSpPr>
        <p:spPr/>
        <p:txBody>
          <a:bodyPr rtlCol="0"/>
          <a:lstStyle/>
          <a:p>
            <a:pPr rtl="0"/>
            <a:endParaRPr lang="en-GB" noProof="0" dirty="0"/>
          </a:p>
        </p:txBody>
      </p:sp>
      <p:sp>
        <p:nvSpPr>
          <p:cNvPr id="5" name="Date Placeholder 4"/>
          <p:cNvSpPr>
            <a:spLocks noGrp="1"/>
          </p:cNvSpPr>
          <p:nvPr>
            <p:ph type="dt" sz="half" idx="10"/>
          </p:nvPr>
        </p:nvSpPr>
        <p:spPr/>
        <p:txBody>
          <a:bodyPr rtlCol="0"/>
          <a:lstStyle/>
          <a:p>
            <a:pPr rtl="0"/>
            <a:fld id="{14E4A326-1B2F-4DFD-B6CF-B7D121B9D37C}" type="datetime1">
              <a:rPr lang="en-GB" noProof="0" smtClean="0"/>
              <a:t>05/11/2023</a:t>
            </a:fld>
            <a:endParaRPr lang="en-GB" noProof="0" dirty="0"/>
          </a:p>
        </p:txBody>
      </p:sp>
      <p:sp>
        <p:nvSpPr>
          <p:cNvPr id="7" name="Slide Number Placeholder 6"/>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lstStyle>
            <a:lvl1pPr>
              <a:defRPr/>
            </a:lvl1pPr>
          </a:lstStyle>
          <a:p>
            <a:pPr rtl="0"/>
            <a:r>
              <a:rPr lang="en-GB" noProof="0"/>
              <a:t>Click to edit Master title style</a:t>
            </a:r>
            <a:endParaRPr lang="en-GB" noProof="0" dirty="0"/>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Text Placeholder 2"/>
          <p:cNvSpPr>
            <a:spLocks noGrp="1"/>
          </p:cNvSpPr>
          <p:nvPr>
            <p:ph type="body" idx="1"/>
          </p:nvPr>
        </p:nvSpPr>
        <p:spPr>
          <a:xfrm>
            <a:off x="1522413"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1522413" y="2819399"/>
            <a:ext cx="4416552" cy="3352801"/>
          </a:xfrm>
        </p:spPr>
        <p:txBody>
          <a:bodyPr rtlCol="0"/>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Text Placeholder 4"/>
          <p:cNvSpPr>
            <a:spLocks noGrp="1"/>
          </p:cNvSpPr>
          <p:nvPr>
            <p:ph type="body" sz="quarter" idx="3"/>
          </p:nvPr>
        </p:nvSpPr>
        <p:spPr>
          <a:xfrm>
            <a:off x="6249860"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p:cNvSpPr>
            <a:spLocks noGrp="1"/>
          </p:cNvSpPr>
          <p:nvPr>
            <p:ph sz="quarter" idx="4"/>
          </p:nvPr>
        </p:nvSpPr>
        <p:spPr>
          <a:xfrm>
            <a:off x="6249860" y="2819399"/>
            <a:ext cx="4416552" cy="3352801"/>
          </a:xfrm>
        </p:spPr>
        <p:txBody>
          <a:bodyPr rtlCol="0"/>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8" name="Footer Placeholder 7"/>
          <p:cNvSpPr>
            <a:spLocks noGrp="1"/>
          </p:cNvSpPr>
          <p:nvPr>
            <p:ph type="ftr" sz="quarter" idx="11"/>
          </p:nvPr>
        </p:nvSpPr>
        <p:spPr/>
        <p:txBody>
          <a:bodyPr rtlCol="0"/>
          <a:lstStyle/>
          <a:p>
            <a:pPr rtl="0"/>
            <a:endParaRPr lang="en-GB" noProof="0" dirty="0"/>
          </a:p>
        </p:txBody>
      </p:sp>
      <p:sp>
        <p:nvSpPr>
          <p:cNvPr id="7" name="Date Placeholder 6"/>
          <p:cNvSpPr>
            <a:spLocks noGrp="1"/>
          </p:cNvSpPr>
          <p:nvPr>
            <p:ph type="dt" sz="half" idx="10"/>
          </p:nvPr>
        </p:nvSpPr>
        <p:spPr/>
        <p:txBody>
          <a:bodyPr rtlCol="0"/>
          <a:lstStyle/>
          <a:p>
            <a:pPr rtl="0"/>
            <a:fld id="{FA4C2D23-B5DD-433B-AF9B-C46AEEBA1205}" type="datetime1">
              <a:rPr lang="en-GB" noProof="0" smtClean="0"/>
              <a:t>05/11/2023</a:t>
            </a:fld>
            <a:endParaRPr lang="en-GB" noProof="0" dirty="0"/>
          </a:p>
        </p:txBody>
      </p:sp>
      <p:sp>
        <p:nvSpPr>
          <p:cNvPr id="9" name="Slide Number Placeholder 8"/>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4" name="Footer Placeholder 3"/>
          <p:cNvSpPr>
            <a:spLocks noGrp="1"/>
          </p:cNvSpPr>
          <p:nvPr>
            <p:ph type="ftr" sz="quarter" idx="11"/>
          </p:nvPr>
        </p:nvSpPr>
        <p:spPr/>
        <p:txBody>
          <a:bodyPr rtlCol="0"/>
          <a:lstStyle/>
          <a:p>
            <a:pPr rtl="0"/>
            <a:endParaRPr lang="en-GB" noProof="0" dirty="0"/>
          </a:p>
        </p:txBody>
      </p:sp>
      <p:sp>
        <p:nvSpPr>
          <p:cNvPr id="3" name="Date Placeholder 2"/>
          <p:cNvSpPr>
            <a:spLocks noGrp="1"/>
          </p:cNvSpPr>
          <p:nvPr>
            <p:ph type="dt" sz="half" idx="10"/>
          </p:nvPr>
        </p:nvSpPr>
        <p:spPr/>
        <p:txBody>
          <a:bodyPr rtlCol="0"/>
          <a:lstStyle/>
          <a:p>
            <a:pPr rtl="0"/>
            <a:fld id="{ADCADDC3-2727-4063-BB81-E3F3203602F5}" type="datetime1">
              <a:rPr lang="en-GB" noProof="0" smtClean="0"/>
              <a:t>05/11/2023</a:t>
            </a:fld>
            <a:endParaRPr lang="en-GB" noProof="0" dirty="0"/>
          </a:p>
        </p:txBody>
      </p:sp>
      <p:sp>
        <p:nvSpPr>
          <p:cNvPr id="5" name="Slide Number Placeholder 4"/>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endParaRPr lang="en-GB" noProof="0" dirty="0"/>
          </a:p>
        </p:txBody>
      </p:sp>
      <p:sp>
        <p:nvSpPr>
          <p:cNvPr id="2" name="Date Placeholder 1"/>
          <p:cNvSpPr>
            <a:spLocks noGrp="1"/>
          </p:cNvSpPr>
          <p:nvPr>
            <p:ph type="dt" sz="half" idx="10"/>
          </p:nvPr>
        </p:nvSpPr>
        <p:spPr/>
        <p:txBody>
          <a:bodyPr rtlCol="0"/>
          <a:lstStyle/>
          <a:p>
            <a:pPr rtl="0"/>
            <a:fld id="{D7772DB9-C9B8-44AB-B475-8FBE6654A9DF}" type="datetime1">
              <a:rPr lang="en-GB" noProof="0" smtClean="0"/>
              <a:t>05/11/2023</a:t>
            </a:fld>
            <a:endParaRPr lang="en-GB" noProof="0" dirty="0"/>
          </a:p>
        </p:txBody>
      </p:sp>
      <p:sp>
        <p:nvSpPr>
          <p:cNvPr id="4" name="Slide Number Placeholder 3"/>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nchor="b">
            <a:noAutofit/>
          </a:bodyPr>
          <a:lstStyle>
            <a:lvl1pPr algn="l">
              <a:defRPr sz="3200" b="0"/>
            </a:lvl1pPr>
          </a:lstStyle>
          <a:p>
            <a:pPr rtl="0"/>
            <a:r>
              <a:rPr lang="en-GB" noProof="0"/>
              <a:t>Click to edit Master title style</a:t>
            </a:r>
            <a:endParaRPr lang="en-GB" noProof="0" dirty="0"/>
          </a:p>
        </p:txBody>
      </p:sp>
      <p:sp>
        <p:nvSpPr>
          <p:cNvPr id="4" name="Text Placeholder 3"/>
          <p:cNvSpPr>
            <a:spLocks noGrp="1"/>
          </p:cNvSpPr>
          <p:nvPr>
            <p:ph type="body" sz="half" idx="2"/>
          </p:nvPr>
        </p:nvSpPr>
        <p:spPr>
          <a:xfrm>
            <a:off x="1522413" y="3429000"/>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3" name="Content Placeholder 2"/>
          <p:cNvSpPr>
            <a:spLocks noGrp="1"/>
          </p:cNvSpPr>
          <p:nvPr>
            <p:ph idx="1"/>
          </p:nvPr>
        </p:nvSpPr>
        <p:spPr>
          <a:xfrm>
            <a:off x="4710022" y="1905000"/>
            <a:ext cx="5669280" cy="40386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sp>
        <p:nvSpPr>
          <p:cNvPr id="6" name="Footer Placeholder 5"/>
          <p:cNvSpPr>
            <a:spLocks noGrp="1"/>
          </p:cNvSpPr>
          <p:nvPr>
            <p:ph type="ftr" sz="quarter" idx="11"/>
          </p:nvPr>
        </p:nvSpPr>
        <p:spPr/>
        <p:txBody>
          <a:bodyPr rtlCol="0"/>
          <a:lstStyle/>
          <a:p>
            <a:pPr rtl="0"/>
            <a:endParaRPr lang="en-GB" noProof="0" dirty="0"/>
          </a:p>
        </p:txBody>
      </p:sp>
      <p:sp>
        <p:nvSpPr>
          <p:cNvPr id="5" name="Date Placeholder 4"/>
          <p:cNvSpPr>
            <a:spLocks noGrp="1"/>
          </p:cNvSpPr>
          <p:nvPr>
            <p:ph type="dt" sz="half" idx="10"/>
          </p:nvPr>
        </p:nvSpPr>
        <p:spPr/>
        <p:txBody>
          <a:bodyPr rtlCol="0"/>
          <a:lstStyle/>
          <a:p>
            <a:pPr rtl="0"/>
            <a:fld id="{E6015E44-3F42-42C6-ABAA-208DD0AA14FA}" type="datetime1">
              <a:rPr lang="en-GB" noProof="0" smtClean="0"/>
              <a:t>05/11/2023</a:t>
            </a:fld>
            <a:endParaRPr lang="en-GB" noProof="0" dirty="0"/>
          </a:p>
        </p:txBody>
      </p:sp>
      <p:sp>
        <p:nvSpPr>
          <p:cNvPr id="7" name="Slide Number Placeholder 6"/>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nchor="b">
            <a:noAutofit/>
          </a:bodyPr>
          <a:lstStyle>
            <a:lvl1pPr algn="l">
              <a:defRPr sz="3200" b="0"/>
            </a:lvl1pPr>
          </a:lstStyle>
          <a:p>
            <a:pPr rtl="0"/>
            <a:r>
              <a:rPr lang="en-GB" noProof="0"/>
              <a:t>Click to edit Master title style</a:t>
            </a:r>
            <a:endParaRPr lang="en-GB" noProof="0" dirty="0"/>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endParaRPr lang="en-GB" noProof="0" dirty="0"/>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sp>
        <p:nvSpPr>
          <p:cNvPr id="4" name="Text Placeholder 3"/>
          <p:cNvSpPr>
            <a:spLocks noGrp="1"/>
          </p:cNvSpPr>
          <p:nvPr>
            <p:ph type="body" sz="half" idx="2"/>
          </p:nvPr>
        </p:nvSpPr>
        <p:spPr>
          <a:xfrm>
            <a:off x="7905959" y="3411748"/>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6" name="Footer Placeholder 5"/>
          <p:cNvSpPr>
            <a:spLocks noGrp="1"/>
          </p:cNvSpPr>
          <p:nvPr>
            <p:ph type="ftr" sz="quarter" idx="11"/>
          </p:nvPr>
        </p:nvSpPr>
        <p:spPr/>
        <p:txBody>
          <a:bodyPr rtlCol="0"/>
          <a:lstStyle/>
          <a:p>
            <a:pPr rtl="0"/>
            <a:endParaRPr lang="en-GB" noProof="0" dirty="0"/>
          </a:p>
        </p:txBody>
      </p:sp>
      <p:sp>
        <p:nvSpPr>
          <p:cNvPr id="5" name="Date Placeholder 4"/>
          <p:cNvSpPr>
            <a:spLocks noGrp="1"/>
          </p:cNvSpPr>
          <p:nvPr>
            <p:ph type="dt" sz="half" idx="10"/>
          </p:nvPr>
        </p:nvSpPr>
        <p:spPr/>
        <p:txBody>
          <a:bodyPr rtlCol="0"/>
          <a:lstStyle/>
          <a:p>
            <a:pPr rtl="0"/>
            <a:fld id="{17677632-CA4B-4713-9C71-8235A90B37CA}" type="datetime1">
              <a:rPr lang="en-GB" noProof="0" smtClean="0"/>
              <a:t>05/11/2023</a:t>
            </a:fld>
            <a:endParaRPr lang="en-GB" noProof="0" dirty="0"/>
          </a:p>
        </p:txBody>
      </p:sp>
      <p:sp>
        <p:nvSpPr>
          <p:cNvPr id="7" name="Slide Number Placeholder 6"/>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pPr rtl="0"/>
            <a:r>
              <a:rPr lang="en-GB" noProof="0"/>
              <a:t>Click to edit Master title style</a:t>
            </a:r>
            <a:endParaRPr lang="en-GB" noProof="0" dirty="0"/>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pPr rtl="0"/>
            <a:endParaRPr lang="en-GB" noProof="0"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EBE58C63-4303-4FBA-9190-6BCFBC223E4B}" type="datetime1">
              <a:rPr lang="en-GB" noProof="0" smtClean="0"/>
              <a:t>05/11/2023</a:t>
            </a:fld>
            <a:endParaRPr lang="en-GB" noProof="0"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25BA54BD-C84D-46CE-8B72-31BFB26ABA43}" type="slidenum">
              <a:rPr lang="en-GB" noProof="0" smtClean="0"/>
              <a:pPr/>
              <a:t>‹#›</a:t>
            </a:fld>
            <a:endParaRPr lang="en-GB" noProof="0" dirty="0"/>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ADFD4-AE34-4A12-67C2-A32B48400A46}"/>
              </a:ext>
            </a:extLst>
          </p:cNvPr>
          <p:cNvSpPr>
            <a:spLocks noGrp="1"/>
          </p:cNvSpPr>
          <p:nvPr>
            <p:ph type="title"/>
          </p:nvPr>
        </p:nvSpPr>
        <p:spPr>
          <a:xfrm>
            <a:off x="477788" y="1876954"/>
            <a:ext cx="3744416" cy="2395066"/>
          </a:xfrm>
        </p:spPr>
        <p:txBody>
          <a:bodyPr/>
          <a:lstStyle/>
          <a:p>
            <a:r>
              <a:rPr lang="en-IN" sz="4000" b="0" i="0" u="none" strike="noStrike" dirty="0">
                <a:effectLst/>
              </a:rPr>
              <a:t>Implementing OSPF Routing with Single Area</a:t>
            </a:r>
            <a:endParaRPr lang="en-US" sz="4000" dirty="0"/>
          </a:p>
        </p:txBody>
      </p:sp>
      <p:pic>
        <p:nvPicPr>
          <p:cNvPr id="6" name="Content Placeholder 5">
            <a:extLst>
              <a:ext uri="{FF2B5EF4-FFF2-40B4-BE49-F238E27FC236}">
                <a16:creationId xmlns:a16="http://schemas.microsoft.com/office/drawing/2014/main" id="{BF8BDF98-A059-0F25-0ACD-5E433A5020F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25294" y="1905000"/>
            <a:ext cx="4038600" cy="4038600"/>
          </a:xfrm>
        </p:spPr>
      </p:pic>
    </p:spTree>
    <p:extLst>
      <p:ext uri="{BB962C8B-B14F-4D97-AF65-F5344CB8AC3E}">
        <p14:creationId xmlns:p14="http://schemas.microsoft.com/office/powerpoint/2010/main" val="4100973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07171-A8CF-87EA-1132-821F312E2935}"/>
              </a:ext>
            </a:extLst>
          </p:cNvPr>
          <p:cNvSpPr>
            <a:spLocks noGrp="1"/>
          </p:cNvSpPr>
          <p:nvPr>
            <p:ph type="title"/>
          </p:nvPr>
        </p:nvSpPr>
        <p:spPr>
          <a:xfrm>
            <a:off x="1269876" y="260648"/>
            <a:ext cx="9143998" cy="1020762"/>
          </a:xfrm>
        </p:spPr>
        <p:txBody>
          <a:bodyPr/>
          <a:lstStyle/>
          <a:p>
            <a:pPr algn="ctr"/>
            <a:r>
              <a:rPr lang="en-IN" sz="3600" b="0" i="0" u="none" strike="noStrike" dirty="0">
                <a:effectLst/>
              </a:rPr>
              <a:t>Introduction to OSPF</a:t>
            </a:r>
            <a:endParaRPr lang="en-US" sz="3600" dirty="0"/>
          </a:p>
        </p:txBody>
      </p:sp>
      <p:sp>
        <p:nvSpPr>
          <p:cNvPr id="3" name="Text Placeholder 2">
            <a:extLst>
              <a:ext uri="{FF2B5EF4-FFF2-40B4-BE49-F238E27FC236}">
                <a16:creationId xmlns:a16="http://schemas.microsoft.com/office/drawing/2014/main" id="{DB229E9E-BB10-02D8-4BED-AAFBD8E406A3}"/>
              </a:ext>
            </a:extLst>
          </p:cNvPr>
          <p:cNvSpPr>
            <a:spLocks noGrp="1"/>
          </p:cNvSpPr>
          <p:nvPr>
            <p:ph type="body" sz="half" idx="2"/>
          </p:nvPr>
        </p:nvSpPr>
        <p:spPr>
          <a:xfrm>
            <a:off x="333772" y="1905000"/>
            <a:ext cx="3931841" cy="4267200"/>
          </a:xfrm>
        </p:spPr>
        <p:txBody>
          <a:bodyPr>
            <a:normAutofit/>
          </a:bodyPr>
          <a:lstStyle/>
          <a:p>
            <a:pPr algn="just"/>
            <a:r>
              <a:rPr lang="en-IN" b="0" i="0" u="none" strike="noStrike" dirty="0">
                <a:effectLst/>
              </a:rPr>
              <a:t>OSPF (Open Shortest Path First) is a popular routing protocol used in large enterprise networks. It is an interior gateway protocol (IGP) that is designed to efficiently distribute routing information within a single autonomous system (AS). OSPF is a link-state protocol that uses Dijkstra's algorithm to calculate the shortest path between two nodes on a network.</a:t>
            </a:r>
          </a:p>
          <a:p>
            <a:pPr algn="just"/>
            <a:r>
              <a:rPr lang="en-IN" b="1" i="0" u="none" strike="noStrike" dirty="0">
                <a:effectLst/>
              </a:rPr>
              <a:t>Advantages of OSPF</a:t>
            </a:r>
          </a:p>
          <a:p>
            <a:pPr algn="just">
              <a:buFont typeface="Arial" panose="020B0604020202020204" pitchFamily="34" charset="0"/>
              <a:buChar char="•"/>
            </a:pPr>
            <a:r>
              <a:rPr lang="en-IN" b="0" i="0" u="none" strike="noStrike" dirty="0">
                <a:effectLst/>
              </a:rPr>
              <a:t>Fast convergence time</a:t>
            </a:r>
          </a:p>
          <a:p>
            <a:pPr algn="just">
              <a:buFont typeface="Arial" panose="020B0604020202020204" pitchFamily="34" charset="0"/>
              <a:buChar char="•"/>
            </a:pPr>
            <a:r>
              <a:rPr lang="en-IN" b="0" i="0" u="none" strike="noStrike" dirty="0">
                <a:effectLst/>
              </a:rPr>
              <a:t>Scalability</a:t>
            </a:r>
          </a:p>
          <a:p>
            <a:pPr algn="just">
              <a:buFont typeface="Arial" panose="020B0604020202020204" pitchFamily="34" charset="0"/>
              <a:buChar char="•"/>
            </a:pPr>
            <a:r>
              <a:rPr lang="en-IN" b="0" i="0" u="none" strike="noStrike" dirty="0">
                <a:effectLst/>
              </a:rPr>
              <a:t>Support for variable-length subnet masks (VLSMs)</a:t>
            </a:r>
          </a:p>
          <a:p>
            <a:pPr algn="just"/>
            <a:endParaRPr lang="en-US" dirty="0"/>
          </a:p>
        </p:txBody>
      </p:sp>
      <p:pic>
        <p:nvPicPr>
          <p:cNvPr id="6" name="Content Placeholder 5">
            <a:extLst>
              <a:ext uri="{FF2B5EF4-FFF2-40B4-BE49-F238E27FC236}">
                <a16:creationId xmlns:a16="http://schemas.microsoft.com/office/drawing/2014/main" id="{919FF9EC-07F3-494F-1715-6CA03A5D54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25294" y="1905000"/>
            <a:ext cx="4038600" cy="4038600"/>
          </a:xfrm>
        </p:spPr>
      </p:pic>
    </p:spTree>
    <p:extLst>
      <p:ext uri="{BB962C8B-B14F-4D97-AF65-F5344CB8AC3E}">
        <p14:creationId xmlns:p14="http://schemas.microsoft.com/office/powerpoint/2010/main" val="1932736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21AF6-9965-2204-1504-7484EF336651}"/>
              </a:ext>
            </a:extLst>
          </p:cNvPr>
          <p:cNvSpPr>
            <a:spLocks noGrp="1"/>
          </p:cNvSpPr>
          <p:nvPr>
            <p:ph type="title"/>
          </p:nvPr>
        </p:nvSpPr>
        <p:spPr>
          <a:xfrm>
            <a:off x="3214092" y="692696"/>
            <a:ext cx="5436098" cy="778098"/>
          </a:xfrm>
        </p:spPr>
        <p:txBody>
          <a:bodyPr>
            <a:noAutofit/>
          </a:bodyPr>
          <a:lstStyle/>
          <a:p>
            <a:r>
              <a:rPr lang="en-IN" sz="3600" b="1" i="0" u="none" strike="noStrike" dirty="0">
                <a:effectLst/>
              </a:rPr>
              <a:t>IP Addressing Scheme</a:t>
            </a:r>
            <a:endParaRPr lang="en-US" sz="3600" dirty="0"/>
          </a:p>
        </p:txBody>
      </p:sp>
      <p:pic>
        <p:nvPicPr>
          <p:cNvPr id="5" name="Content Placeholder 4">
            <a:extLst>
              <a:ext uri="{FF2B5EF4-FFF2-40B4-BE49-F238E27FC236}">
                <a16:creationId xmlns:a16="http://schemas.microsoft.com/office/drawing/2014/main" id="{ED60FDD6-C598-3541-4569-71C1B7476A7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54252" y="1772816"/>
            <a:ext cx="7380316" cy="4392488"/>
          </a:xfrm>
        </p:spPr>
      </p:pic>
      <p:sp>
        <p:nvSpPr>
          <p:cNvPr id="6" name="TextBox 5">
            <a:extLst>
              <a:ext uri="{FF2B5EF4-FFF2-40B4-BE49-F238E27FC236}">
                <a16:creationId xmlns:a16="http://schemas.microsoft.com/office/drawing/2014/main" id="{9FFB9FA6-BFB5-B373-F6FA-E1DF8D8DA220}"/>
              </a:ext>
            </a:extLst>
          </p:cNvPr>
          <p:cNvSpPr txBox="1"/>
          <p:nvPr/>
        </p:nvSpPr>
        <p:spPr>
          <a:xfrm>
            <a:off x="477788" y="1772816"/>
            <a:ext cx="3744416" cy="4856714"/>
          </a:xfrm>
          <a:prstGeom prst="rect">
            <a:avLst/>
          </a:prstGeom>
          <a:noFill/>
        </p:spPr>
        <p:txBody>
          <a:bodyPr wrap="square" rtlCol="0">
            <a:spAutoFit/>
          </a:bodyPr>
          <a:lstStyle/>
          <a:p>
            <a:pPr algn="l"/>
            <a:r>
              <a:rPr lang="en-IN" sz="2400" b="0" i="0" u="none" strike="noStrike" dirty="0">
                <a:effectLst/>
              </a:rPr>
              <a:t>Each router in the network has a unique class A IP address, with the first octet ranging from 1 to 6. The IP addresses are assigned as follows:</a:t>
            </a:r>
          </a:p>
          <a:p>
            <a:pPr algn="l">
              <a:buFont typeface="+mj-lt"/>
              <a:buAutoNum type="arabicPeriod"/>
            </a:pPr>
            <a:r>
              <a:rPr lang="en-IN" sz="2400" b="0" i="0" u="none" strike="noStrike" dirty="0">
                <a:effectLst/>
              </a:rPr>
              <a:t>Router 1: 10.0.0.1</a:t>
            </a:r>
          </a:p>
          <a:p>
            <a:pPr algn="l">
              <a:buFont typeface="+mj-lt"/>
              <a:buAutoNum type="arabicPeriod"/>
            </a:pPr>
            <a:r>
              <a:rPr lang="en-IN" sz="2400" b="0" i="0" u="none" strike="noStrike" dirty="0">
                <a:effectLst/>
              </a:rPr>
              <a:t>Router 2: 10.0.0.2</a:t>
            </a:r>
          </a:p>
          <a:p>
            <a:pPr algn="l">
              <a:buFont typeface="+mj-lt"/>
              <a:buAutoNum type="arabicPeriod"/>
            </a:pPr>
            <a:r>
              <a:rPr lang="en-IN" sz="2400" b="0" i="0" u="none" strike="noStrike" dirty="0">
                <a:effectLst/>
              </a:rPr>
              <a:t>Router 3: 10.0.0.3</a:t>
            </a:r>
          </a:p>
          <a:p>
            <a:pPr algn="l">
              <a:buFont typeface="+mj-lt"/>
              <a:buAutoNum type="arabicPeriod"/>
            </a:pPr>
            <a:r>
              <a:rPr lang="en-IN" sz="2400" b="0" i="0" u="none" strike="noStrike" dirty="0">
                <a:effectLst/>
              </a:rPr>
              <a:t>Router 4: 10.0.0.4</a:t>
            </a:r>
          </a:p>
          <a:p>
            <a:pPr algn="l">
              <a:buFont typeface="+mj-lt"/>
              <a:buAutoNum type="arabicPeriod"/>
            </a:pPr>
            <a:r>
              <a:rPr lang="en-IN" sz="2400" b="0" i="0" u="none" strike="noStrike" dirty="0">
                <a:effectLst/>
              </a:rPr>
              <a:t>Router 5: 10.0.0.5</a:t>
            </a:r>
          </a:p>
          <a:p>
            <a:pPr algn="l">
              <a:buFont typeface="+mj-lt"/>
              <a:buAutoNum type="arabicPeriod"/>
            </a:pPr>
            <a:r>
              <a:rPr lang="en-IN" sz="2400" b="0" i="0" u="none" strike="noStrike" dirty="0">
                <a:effectLst/>
              </a:rPr>
              <a:t>Router 6: 10.0.0.6</a:t>
            </a:r>
          </a:p>
          <a:p>
            <a:pPr>
              <a:lnSpc>
                <a:spcPct val="90000"/>
              </a:lnSpc>
            </a:pPr>
            <a:endParaRPr lang="en-US" sz="2400" dirty="0"/>
          </a:p>
        </p:txBody>
      </p:sp>
    </p:spTree>
    <p:extLst>
      <p:ext uri="{BB962C8B-B14F-4D97-AF65-F5344CB8AC3E}">
        <p14:creationId xmlns:p14="http://schemas.microsoft.com/office/powerpoint/2010/main" val="254581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9EDAB-C24E-E32A-CF32-86BC242C7E08}"/>
              </a:ext>
            </a:extLst>
          </p:cNvPr>
          <p:cNvSpPr>
            <a:spLocks noGrp="1"/>
          </p:cNvSpPr>
          <p:nvPr>
            <p:ph type="title"/>
          </p:nvPr>
        </p:nvSpPr>
        <p:spPr/>
        <p:txBody>
          <a:bodyPr>
            <a:normAutofit/>
          </a:bodyPr>
          <a:lstStyle/>
          <a:p>
            <a:r>
              <a:rPr lang="en-IN" b="1" i="0" u="none" strike="noStrike" dirty="0">
                <a:effectLst/>
              </a:rPr>
              <a:t>Configuring OSPF</a:t>
            </a:r>
            <a:endParaRPr lang="en-US" dirty="0"/>
          </a:p>
        </p:txBody>
      </p:sp>
      <p:sp>
        <p:nvSpPr>
          <p:cNvPr id="3" name="Text Placeholder 2">
            <a:extLst>
              <a:ext uri="{FF2B5EF4-FFF2-40B4-BE49-F238E27FC236}">
                <a16:creationId xmlns:a16="http://schemas.microsoft.com/office/drawing/2014/main" id="{E1AAC386-E933-4DBE-8B3A-46CDEE4F26D6}"/>
              </a:ext>
            </a:extLst>
          </p:cNvPr>
          <p:cNvSpPr>
            <a:spLocks noGrp="1"/>
          </p:cNvSpPr>
          <p:nvPr>
            <p:ph type="body" idx="1"/>
          </p:nvPr>
        </p:nvSpPr>
        <p:spPr/>
        <p:txBody>
          <a:bodyPr/>
          <a:lstStyle/>
          <a:p>
            <a:r>
              <a:rPr lang="en-IN" b="0" i="0" u="none" strike="noStrike" dirty="0">
                <a:effectLst/>
                <a:latin typeface="-webkit-standard"/>
              </a:rPr>
              <a:t>Step 1: Assign IP Addresses</a:t>
            </a:r>
            <a:endParaRPr lang="en-US" dirty="0"/>
          </a:p>
        </p:txBody>
      </p:sp>
      <p:sp>
        <p:nvSpPr>
          <p:cNvPr id="4" name="Content Placeholder 3">
            <a:extLst>
              <a:ext uri="{FF2B5EF4-FFF2-40B4-BE49-F238E27FC236}">
                <a16:creationId xmlns:a16="http://schemas.microsoft.com/office/drawing/2014/main" id="{74B51DD6-9890-383B-EBAB-45BD116345B9}"/>
              </a:ext>
            </a:extLst>
          </p:cNvPr>
          <p:cNvSpPr>
            <a:spLocks noGrp="1"/>
          </p:cNvSpPr>
          <p:nvPr>
            <p:ph sz="half" idx="2"/>
          </p:nvPr>
        </p:nvSpPr>
        <p:spPr/>
        <p:txBody>
          <a:bodyPr/>
          <a:lstStyle/>
          <a:p>
            <a:r>
              <a:rPr lang="en-IN" b="0" i="0" u="none" strike="noStrike" dirty="0">
                <a:effectLst/>
                <a:latin typeface="-webkit-standard"/>
              </a:rPr>
              <a:t>Before configuring OSPF, you must assign IP addresses to each interface on your routers. Make sure to use class A IP addresses for your network.</a:t>
            </a:r>
            <a:endParaRPr lang="en-US" dirty="0"/>
          </a:p>
        </p:txBody>
      </p:sp>
      <p:sp>
        <p:nvSpPr>
          <p:cNvPr id="5" name="Text Placeholder 4">
            <a:extLst>
              <a:ext uri="{FF2B5EF4-FFF2-40B4-BE49-F238E27FC236}">
                <a16:creationId xmlns:a16="http://schemas.microsoft.com/office/drawing/2014/main" id="{A28092A4-BAF4-A491-74C1-A1010D8EC30C}"/>
              </a:ext>
            </a:extLst>
          </p:cNvPr>
          <p:cNvSpPr>
            <a:spLocks noGrp="1"/>
          </p:cNvSpPr>
          <p:nvPr>
            <p:ph type="body" sz="quarter" idx="3"/>
          </p:nvPr>
        </p:nvSpPr>
        <p:spPr/>
        <p:txBody>
          <a:bodyPr/>
          <a:lstStyle/>
          <a:p>
            <a:r>
              <a:rPr lang="en-IN" b="0" i="0" u="none" strike="noStrike" dirty="0">
                <a:effectLst/>
                <a:latin typeface="-webkit-standard"/>
              </a:rPr>
              <a:t>Step 2: Enable OSPF</a:t>
            </a:r>
            <a:endParaRPr lang="en-US" dirty="0"/>
          </a:p>
        </p:txBody>
      </p:sp>
      <p:sp>
        <p:nvSpPr>
          <p:cNvPr id="6" name="Content Placeholder 5">
            <a:extLst>
              <a:ext uri="{FF2B5EF4-FFF2-40B4-BE49-F238E27FC236}">
                <a16:creationId xmlns:a16="http://schemas.microsoft.com/office/drawing/2014/main" id="{0DF66E11-F31B-0410-DF9D-0484EB793419}"/>
              </a:ext>
            </a:extLst>
          </p:cNvPr>
          <p:cNvSpPr>
            <a:spLocks noGrp="1"/>
          </p:cNvSpPr>
          <p:nvPr>
            <p:ph sz="quarter" idx="4"/>
          </p:nvPr>
        </p:nvSpPr>
        <p:spPr/>
        <p:txBody>
          <a:bodyPr/>
          <a:lstStyle/>
          <a:p>
            <a:r>
              <a:rPr lang="en-IN" b="0" i="0" u="none" strike="noStrike" dirty="0">
                <a:effectLst/>
                <a:latin typeface="-webkit-standard"/>
              </a:rPr>
              <a:t>Once your IP addresses are assigned, you can enable OSPF on each router using the 'router </a:t>
            </a:r>
            <a:r>
              <a:rPr lang="en-IN" b="0" i="0" u="none" strike="noStrike" dirty="0" err="1">
                <a:effectLst/>
                <a:latin typeface="-webkit-standard"/>
              </a:rPr>
              <a:t>ospf</a:t>
            </a:r>
            <a:r>
              <a:rPr lang="en-IN" b="0" i="0" u="none" strike="noStrike" dirty="0">
                <a:effectLst/>
                <a:latin typeface="-webkit-standard"/>
              </a:rPr>
              <a:t>' command in global configuration mode. You will also need to specify the process ID for OSPF.</a:t>
            </a:r>
            <a:endParaRPr lang="en-US" dirty="0"/>
          </a:p>
        </p:txBody>
      </p:sp>
    </p:spTree>
    <p:extLst>
      <p:ext uri="{BB962C8B-B14F-4D97-AF65-F5344CB8AC3E}">
        <p14:creationId xmlns:p14="http://schemas.microsoft.com/office/powerpoint/2010/main" val="2655370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943D9-D9EC-D3C9-9710-1A82BADCD146}"/>
              </a:ext>
            </a:extLst>
          </p:cNvPr>
          <p:cNvSpPr>
            <a:spLocks noGrp="1"/>
          </p:cNvSpPr>
          <p:nvPr>
            <p:ph type="title"/>
          </p:nvPr>
        </p:nvSpPr>
        <p:spPr/>
        <p:txBody>
          <a:bodyPr/>
          <a:lstStyle/>
          <a:p>
            <a:r>
              <a:rPr lang="en-IN" b="1" i="0" u="none" strike="noStrike" dirty="0">
                <a:effectLst/>
              </a:rPr>
              <a:t>Configuring OSPF</a:t>
            </a:r>
            <a:endParaRPr lang="en-US" dirty="0"/>
          </a:p>
        </p:txBody>
      </p:sp>
      <p:sp>
        <p:nvSpPr>
          <p:cNvPr id="3" name="Text Placeholder 2">
            <a:extLst>
              <a:ext uri="{FF2B5EF4-FFF2-40B4-BE49-F238E27FC236}">
                <a16:creationId xmlns:a16="http://schemas.microsoft.com/office/drawing/2014/main" id="{F08C9031-5BDE-9CEC-10E1-5D8171635F0F}"/>
              </a:ext>
            </a:extLst>
          </p:cNvPr>
          <p:cNvSpPr>
            <a:spLocks noGrp="1"/>
          </p:cNvSpPr>
          <p:nvPr>
            <p:ph type="body" idx="1"/>
          </p:nvPr>
        </p:nvSpPr>
        <p:spPr/>
        <p:txBody>
          <a:bodyPr/>
          <a:lstStyle/>
          <a:p>
            <a:r>
              <a:rPr lang="en-IN" b="0" i="0" u="none" strike="noStrike" dirty="0">
                <a:effectLst/>
                <a:latin typeface="-webkit-standard"/>
              </a:rPr>
              <a:t>Step 3: Configure Interfaces</a:t>
            </a:r>
            <a:endParaRPr lang="en-US" dirty="0"/>
          </a:p>
        </p:txBody>
      </p:sp>
      <p:sp>
        <p:nvSpPr>
          <p:cNvPr id="4" name="Content Placeholder 3">
            <a:extLst>
              <a:ext uri="{FF2B5EF4-FFF2-40B4-BE49-F238E27FC236}">
                <a16:creationId xmlns:a16="http://schemas.microsoft.com/office/drawing/2014/main" id="{1C4F2DF0-DCB7-0568-153C-07364D43FEB0}"/>
              </a:ext>
            </a:extLst>
          </p:cNvPr>
          <p:cNvSpPr>
            <a:spLocks noGrp="1"/>
          </p:cNvSpPr>
          <p:nvPr>
            <p:ph sz="half" idx="2"/>
          </p:nvPr>
        </p:nvSpPr>
        <p:spPr/>
        <p:txBody>
          <a:bodyPr/>
          <a:lstStyle/>
          <a:p>
            <a:r>
              <a:rPr lang="en-IN" b="0" i="0" u="none" strike="noStrike" dirty="0">
                <a:effectLst/>
                <a:latin typeface="-webkit-standard"/>
              </a:rPr>
              <a:t>Next, you will need to configure the interfaces on each router that will participate in OSPF. Use the 'network' command in router configuration mode to specify which interfaces will be part of the OSPF network.</a:t>
            </a:r>
            <a:endParaRPr lang="en-US" dirty="0"/>
          </a:p>
        </p:txBody>
      </p:sp>
      <p:sp>
        <p:nvSpPr>
          <p:cNvPr id="5" name="Text Placeholder 4">
            <a:extLst>
              <a:ext uri="{FF2B5EF4-FFF2-40B4-BE49-F238E27FC236}">
                <a16:creationId xmlns:a16="http://schemas.microsoft.com/office/drawing/2014/main" id="{3EB179BE-3DF8-6A6B-414B-FF9E45CADF05}"/>
              </a:ext>
            </a:extLst>
          </p:cNvPr>
          <p:cNvSpPr>
            <a:spLocks noGrp="1"/>
          </p:cNvSpPr>
          <p:nvPr>
            <p:ph type="body" sz="quarter" idx="3"/>
          </p:nvPr>
        </p:nvSpPr>
        <p:spPr/>
        <p:txBody>
          <a:bodyPr/>
          <a:lstStyle/>
          <a:p>
            <a:r>
              <a:rPr lang="en-IN" b="0" i="0" u="none" strike="noStrike" dirty="0">
                <a:effectLst/>
                <a:latin typeface="-webkit-standard"/>
              </a:rPr>
              <a:t>Step 4: Verify OSPF Configuration</a:t>
            </a:r>
            <a:endParaRPr lang="en-US" dirty="0"/>
          </a:p>
        </p:txBody>
      </p:sp>
      <p:sp>
        <p:nvSpPr>
          <p:cNvPr id="6" name="Content Placeholder 5">
            <a:extLst>
              <a:ext uri="{FF2B5EF4-FFF2-40B4-BE49-F238E27FC236}">
                <a16:creationId xmlns:a16="http://schemas.microsoft.com/office/drawing/2014/main" id="{BDB2C907-8FE4-50A9-E3E8-5E3811F964F7}"/>
              </a:ext>
            </a:extLst>
          </p:cNvPr>
          <p:cNvSpPr>
            <a:spLocks noGrp="1"/>
          </p:cNvSpPr>
          <p:nvPr>
            <p:ph sz="quarter" idx="4"/>
          </p:nvPr>
        </p:nvSpPr>
        <p:spPr/>
        <p:txBody>
          <a:bodyPr/>
          <a:lstStyle/>
          <a:p>
            <a:r>
              <a:rPr lang="en-IN" b="0" i="0" u="none" strike="noStrike" dirty="0">
                <a:effectLst/>
                <a:latin typeface="-webkit-standard"/>
              </a:rPr>
              <a:t>After configuring OSPF on your routers, use the 'show </a:t>
            </a:r>
            <a:r>
              <a:rPr lang="en-IN" b="0" i="0" u="none" strike="noStrike" dirty="0" err="1">
                <a:effectLst/>
                <a:latin typeface="-webkit-standard"/>
              </a:rPr>
              <a:t>ip</a:t>
            </a:r>
            <a:r>
              <a:rPr lang="en-IN" b="0" i="0" u="none" strike="noStrike" dirty="0">
                <a:effectLst/>
                <a:latin typeface="-webkit-standard"/>
              </a:rPr>
              <a:t> </a:t>
            </a:r>
            <a:r>
              <a:rPr lang="en-IN" b="0" i="0" u="none" strike="noStrike" dirty="0" err="1">
                <a:effectLst/>
                <a:latin typeface="-webkit-standard"/>
              </a:rPr>
              <a:t>ospf</a:t>
            </a:r>
            <a:r>
              <a:rPr lang="en-IN" b="0" i="0" u="none" strike="noStrike" dirty="0">
                <a:effectLst/>
                <a:latin typeface="-webkit-standard"/>
              </a:rPr>
              <a:t> </a:t>
            </a:r>
            <a:r>
              <a:rPr lang="en-IN" b="0" i="0" u="none" strike="noStrike" dirty="0" err="1">
                <a:effectLst/>
                <a:latin typeface="-webkit-standard"/>
              </a:rPr>
              <a:t>neighbor</a:t>
            </a:r>
            <a:r>
              <a:rPr lang="en-IN" b="0" i="0" u="none" strike="noStrike" dirty="0">
                <a:effectLst/>
                <a:latin typeface="-webkit-standard"/>
              </a:rPr>
              <a:t>' command to verify that OSPF is running correctly and that all routers are communicating with each other.</a:t>
            </a:r>
            <a:endParaRPr lang="en-US" dirty="0"/>
          </a:p>
        </p:txBody>
      </p:sp>
    </p:spTree>
    <p:extLst>
      <p:ext uri="{BB962C8B-B14F-4D97-AF65-F5344CB8AC3E}">
        <p14:creationId xmlns:p14="http://schemas.microsoft.com/office/powerpoint/2010/main" val="1371130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AF6ED-1437-E9DD-45C0-002E9789E21E}"/>
              </a:ext>
            </a:extLst>
          </p:cNvPr>
          <p:cNvSpPr>
            <a:spLocks noGrp="1"/>
          </p:cNvSpPr>
          <p:nvPr>
            <p:ph type="title"/>
          </p:nvPr>
        </p:nvSpPr>
        <p:spPr/>
        <p:txBody>
          <a:bodyPr/>
          <a:lstStyle/>
          <a:p>
            <a:r>
              <a:rPr lang="en-IN" b="0" i="0" u="none" strike="noStrike" dirty="0">
                <a:effectLst/>
                <a:latin typeface="-webkit-standard"/>
              </a:rPr>
              <a:t>Verifying OSPF Configuration</a:t>
            </a:r>
            <a:endParaRPr lang="en-US" dirty="0"/>
          </a:p>
        </p:txBody>
      </p:sp>
      <p:sp>
        <p:nvSpPr>
          <p:cNvPr id="3" name="Content Placeholder 2">
            <a:extLst>
              <a:ext uri="{FF2B5EF4-FFF2-40B4-BE49-F238E27FC236}">
                <a16:creationId xmlns:a16="http://schemas.microsoft.com/office/drawing/2014/main" id="{916E04E7-602D-1194-1D28-D577E247CF3A}"/>
              </a:ext>
            </a:extLst>
          </p:cNvPr>
          <p:cNvSpPr>
            <a:spLocks noGrp="1"/>
          </p:cNvSpPr>
          <p:nvPr>
            <p:ph sz="half" idx="1"/>
          </p:nvPr>
        </p:nvSpPr>
        <p:spPr/>
        <p:txBody>
          <a:bodyPr/>
          <a:lstStyle/>
          <a:p>
            <a:pPr algn="l"/>
            <a:r>
              <a:rPr lang="en-IN" b="1" i="0" u="none" strike="noStrike" dirty="0">
                <a:effectLst/>
              </a:rPr>
              <a:t>Checking OSPF </a:t>
            </a:r>
            <a:r>
              <a:rPr lang="en-IN" b="1" i="0" u="none" strike="noStrike" dirty="0" err="1">
                <a:effectLst/>
              </a:rPr>
              <a:t>Neighbors</a:t>
            </a:r>
            <a:endParaRPr lang="en-IN" b="1" i="0" u="none" strike="noStrike" dirty="0">
              <a:effectLst/>
            </a:endParaRPr>
          </a:p>
          <a:p>
            <a:pPr algn="l"/>
            <a:r>
              <a:rPr lang="en-IN" b="0" i="0" u="none" strike="noStrike" dirty="0">
                <a:effectLst/>
              </a:rPr>
              <a:t>Use the following command to check if OSPF </a:t>
            </a:r>
            <a:r>
              <a:rPr lang="en-IN" b="0" i="0" u="none" strike="noStrike" dirty="0" err="1">
                <a:effectLst/>
              </a:rPr>
              <a:t>neighbors</a:t>
            </a:r>
            <a:r>
              <a:rPr lang="en-IN" b="0" i="0" u="none" strike="noStrike" dirty="0">
                <a:effectLst/>
              </a:rPr>
              <a:t> are established:</a:t>
            </a:r>
          </a:p>
          <a:p>
            <a:pPr algn="l"/>
            <a:r>
              <a:rPr lang="en-IN" b="0" i="0" u="none" strike="noStrike" dirty="0">
                <a:effectLst/>
              </a:rPr>
              <a:t>show </a:t>
            </a:r>
            <a:r>
              <a:rPr lang="en-IN" b="0" i="0" u="none" strike="noStrike" dirty="0" err="1">
                <a:effectLst/>
              </a:rPr>
              <a:t>ip</a:t>
            </a:r>
            <a:r>
              <a:rPr lang="en-IN" b="0" i="0" u="none" strike="noStrike" dirty="0">
                <a:effectLst/>
              </a:rPr>
              <a:t> </a:t>
            </a:r>
            <a:r>
              <a:rPr lang="en-IN" b="0" i="0" u="none" strike="noStrike" dirty="0" err="1">
                <a:effectLst/>
              </a:rPr>
              <a:t>ospf</a:t>
            </a:r>
            <a:r>
              <a:rPr lang="en-IN" b="0" i="0" u="none" strike="noStrike" dirty="0">
                <a:effectLst/>
              </a:rPr>
              <a:t> </a:t>
            </a:r>
            <a:r>
              <a:rPr lang="en-IN" b="0" i="0" u="none" strike="noStrike" dirty="0" err="1">
                <a:effectLst/>
              </a:rPr>
              <a:t>neighbor</a:t>
            </a:r>
            <a:endParaRPr lang="en-IN" b="0" i="0" u="none" strike="noStrike" dirty="0">
              <a:effectLst/>
            </a:endParaRPr>
          </a:p>
          <a:p>
            <a:endParaRPr lang="en-US" dirty="0"/>
          </a:p>
        </p:txBody>
      </p:sp>
      <p:sp>
        <p:nvSpPr>
          <p:cNvPr id="4" name="Content Placeholder 3">
            <a:extLst>
              <a:ext uri="{FF2B5EF4-FFF2-40B4-BE49-F238E27FC236}">
                <a16:creationId xmlns:a16="http://schemas.microsoft.com/office/drawing/2014/main" id="{54F9C51E-E5FE-A0D3-6E92-484A86FBD8C9}"/>
              </a:ext>
            </a:extLst>
          </p:cNvPr>
          <p:cNvSpPr>
            <a:spLocks noGrp="1"/>
          </p:cNvSpPr>
          <p:nvPr>
            <p:ph sz="half" idx="2"/>
          </p:nvPr>
        </p:nvSpPr>
        <p:spPr/>
        <p:txBody>
          <a:bodyPr/>
          <a:lstStyle/>
          <a:p>
            <a:pPr algn="l"/>
            <a:r>
              <a:rPr lang="en-IN" b="1" i="0" u="none" strike="noStrike" dirty="0">
                <a:effectLst/>
              </a:rPr>
              <a:t>Checking OSPF Routing Table</a:t>
            </a:r>
          </a:p>
          <a:p>
            <a:pPr algn="l"/>
            <a:r>
              <a:rPr lang="en-IN" b="0" i="0" u="none" strike="noStrike" dirty="0">
                <a:effectLst/>
              </a:rPr>
              <a:t>Use the following command to check the OSPF routing table:</a:t>
            </a:r>
          </a:p>
          <a:p>
            <a:pPr algn="l"/>
            <a:r>
              <a:rPr lang="en-IN" b="0" i="0" u="none" strike="noStrike" dirty="0">
                <a:effectLst/>
              </a:rPr>
              <a:t>show </a:t>
            </a:r>
            <a:r>
              <a:rPr lang="en-IN" b="0" i="0" u="none" strike="noStrike" dirty="0" err="1">
                <a:effectLst/>
              </a:rPr>
              <a:t>ip</a:t>
            </a:r>
            <a:r>
              <a:rPr lang="en-IN" b="0" i="0" u="none" strike="noStrike" dirty="0">
                <a:effectLst/>
              </a:rPr>
              <a:t> route </a:t>
            </a:r>
            <a:r>
              <a:rPr lang="en-IN" b="0" i="0" u="none" strike="noStrike" dirty="0" err="1">
                <a:effectLst/>
              </a:rPr>
              <a:t>ospf</a:t>
            </a:r>
            <a:endParaRPr lang="en-IN" b="0" i="0" u="none" strike="noStrike" dirty="0">
              <a:effectLst/>
            </a:endParaRPr>
          </a:p>
          <a:p>
            <a:endParaRPr lang="en-US" dirty="0"/>
          </a:p>
        </p:txBody>
      </p:sp>
      <p:pic>
        <p:nvPicPr>
          <p:cNvPr id="6" name="Picture 5">
            <a:extLst>
              <a:ext uri="{FF2B5EF4-FFF2-40B4-BE49-F238E27FC236}">
                <a16:creationId xmlns:a16="http://schemas.microsoft.com/office/drawing/2014/main" id="{6F16E06D-4379-EA03-5ACF-4C3FFDCE7E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7506" y="4203919"/>
            <a:ext cx="6749008" cy="2537449"/>
          </a:xfrm>
          <a:prstGeom prst="rect">
            <a:avLst/>
          </a:prstGeom>
        </p:spPr>
      </p:pic>
    </p:spTree>
    <p:extLst>
      <p:ext uri="{BB962C8B-B14F-4D97-AF65-F5344CB8AC3E}">
        <p14:creationId xmlns:p14="http://schemas.microsoft.com/office/powerpoint/2010/main" val="2986007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76D52-7610-21A4-82C4-8DB94CDFB13D}"/>
              </a:ext>
            </a:extLst>
          </p:cNvPr>
          <p:cNvSpPr>
            <a:spLocks noGrp="1"/>
          </p:cNvSpPr>
          <p:nvPr>
            <p:ph type="title"/>
          </p:nvPr>
        </p:nvSpPr>
        <p:spPr/>
        <p:txBody>
          <a:bodyPr/>
          <a:lstStyle/>
          <a:p>
            <a:r>
              <a:rPr lang="en-IN" b="0" i="0" u="none" strike="noStrike" dirty="0">
                <a:effectLst/>
                <a:latin typeface="-webkit-standard"/>
              </a:rPr>
              <a:t>Troubleshooting OSPF</a:t>
            </a:r>
            <a:endParaRPr lang="en-US" dirty="0"/>
          </a:p>
        </p:txBody>
      </p:sp>
      <p:sp>
        <p:nvSpPr>
          <p:cNvPr id="3" name="Content Placeholder 2">
            <a:extLst>
              <a:ext uri="{FF2B5EF4-FFF2-40B4-BE49-F238E27FC236}">
                <a16:creationId xmlns:a16="http://schemas.microsoft.com/office/drawing/2014/main" id="{CCC27C0D-D23E-4C43-C566-7A17E96805E5}"/>
              </a:ext>
            </a:extLst>
          </p:cNvPr>
          <p:cNvSpPr>
            <a:spLocks noGrp="1"/>
          </p:cNvSpPr>
          <p:nvPr>
            <p:ph sz="half" idx="1"/>
          </p:nvPr>
        </p:nvSpPr>
        <p:spPr>
          <a:xfrm>
            <a:off x="189756" y="1700808"/>
            <a:ext cx="3672408" cy="4267200"/>
          </a:xfrm>
          <a:noFill/>
          <a:ln>
            <a:solidFill>
              <a:schemeClr val="tx1"/>
            </a:solidFill>
          </a:ln>
        </p:spPr>
        <p:txBody>
          <a:bodyPr/>
          <a:lstStyle/>
          <a:p>
            <a:pPr algn="l"/>
            <a:r>
              <a:rPr lang="en-IN" b="1" i="0" u="none" strike="noStrike" dirty="0">
                <a:effectLst/>
              </a:rPr>
              <a:t>Verify Network Connectivity</a:t>
            </a:r>
          </a:p>
          <a:p>
            <a:pPr algn="l"/>
            <a:r>
              <a:rPr lang="en-IN" b="0" i="0" u="none" strike="noStrike" dirty="0">
                <a:effectLst/>
              </a:rPr>
              <a:t>Check that all routers are powered on and connected to the network. Verify that interfaces are up and have the correct IP addresses assigned.</a:t>
            </a:r>
          </a:p>
          <a:p>
            <a:endParaRPr lang="en-US" dirty="0"/>
          </a:p>
        </p:txBody>
      </p:sp>
      <p:sp>
        <p:nvSpPr>
          <p:cNvPr id="4" name="Content Placeholder 3">
            <a:extLst>
              <a:ext uri="{FF2B5EF4-FFF2-40B4-BE49-F238E27FC236}">
                <a16:creationId xmlns:a16="http://schemas.microsoft.com/office/drawing/2014/main" id="{B74FD2A7-9098-A4A9-89BF-BCE48EBCF868}"/>
              </a:ext>
            </a:extLst>
          </p:cNvPr>
          <p:cNvSpPr>
            <a:spLocks noGrp="1"/>
          </p:cNvSpPr>
          <p:nvPr>
            <p:ph sz="half" idx="2"/>
          </p:nvPr>
        </p:nvSpPr>
        <p:spPr>
          <a:xfrm>
            <a:off x="4150196" y="1700808"/>
            <a:ext cx="3672408" cy="4267200"/>
          </a:xfrm>
          <a:ln>
            <a:solidFill>
              <a:schemeClr val="tx1"/>
            </a:solidFill>
          </a:ln>
        </p:spPr>
        <p:txBody>
          <a:bodyPr/>
          <a:lstStyle/>
          <a:p>
            <a:pPr algn="l"/>
            <a:r>
              <a:rPr lang="en-IN" b="1" i="0" u="none" strike="noStrike" dirty="0">
                <a:effectLst/>
              </a:rPr>
              <a:t>Check OSPF Configuration</a:t>
            </a:r>
          </a:p>
          <a:p>
            <a:pPr algn="l"/>
            <a:r>
              <a:rPr lang="en-IN" b="0" i="0" u="none" strike="noStrike" dirty="0">
                <a:effectLst/>
              </a:rPr>
              <a:t>Verify that the OSPF configuration is correct on all routers. Check that the network statements match the network topology and that the router IDs are unique.</a:t>
            </a:r>
          </a:p>
          <a:p>
            <a:endParaRPr lang="en-US" dirty="0"/>
          </a:p>
        </p:txBody>
      </p:sp>
      <p:sp>
        <p:nvSpPr>
          <p:cNvPr id="8" name="Content Placeholder 3">
            <a:extLst>
              <a:ext uri="{FF2B5EF4-FFF2-40B4-BE49-F238E27FC236}">
                <a16:creationId xmlns:a16="http://schemas.microsoft.com/office/drawing/2014/main" id="{384BA39F-F127-0EF4-3CE2-14E77258A4B2}"/>
              </a:ext>
            </a:extLst>
          </p:cNvPr>
          <p:cNvSpPr txBox="1">
            <a:spLocks/>
          </p:cNvSpPr>
          <p:nvPr/>
        </p:nvSpPr>
        <p:spPr>
          <a:xfrm>
            <a:off x="8123159" y="1700808"/>
            <a:ext cx="3875909" cy="4267200"/>
          </a:xfrm>
          <a:prstGeom prst="rect">
            <a:avLst/>
          </a:prstGeom>
          <a:ln>
            <a:solidFill>
              <a:schemeClr val="tx1"/>
            </a:solidFill>
          </a:ln>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956816"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956816"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56816"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1956816"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pPr algn="l"/>
            <a:r>
              <a:rPr lang="en-IN" b="1" i="0" u="none" strike="noStrike" dirty="0">
                <a:effectLst/>
              </a:rPr>
              <a:t>Check OSPF </a:t>
            </a:r>
            <a:r>
              <a:rPr lang="en-IN" b="1" i="0" u="none" strike="noStrike" dirty="0" err="1">
                <a:effectLst/>
              </a:rPr>
              <a:t>Neighbors</a:t>
            </a:r>
            <a:endParaRPr lang="en-IN" b="1" i="0" u="none" strike="noStrike" dirty="0">
              <a:effectLst/>
            </a:endParaRPr>
          </a:p>
          <a:p>
            <a:pPr algn="l"/>
            <a:r>
              <a:rPr lang="en-IN" b="0" i="0" u="none" strike="noStrike" dirty="0">
                <a:effectLst/>
              </a:rPr>
              <a:t>Verify that all routers have formed OSPF adjacencies with their </a:t>
            </a:r>
            <a:r>
              <a:rPr lang="en-IN" b="0" i="0" u="none" strike="noStrike" dirty="0" err="1">
                <a:effectLst/>
              </a:rPr>
              <a:t>neighbors</a:t>
            </a:r>
            <a:r>
              <a:rPr lang="en-IN" b="0" i="0" u="none" strike="noStrike" dirty="0">
                <a:effectLst/>
              </a:rPr>
              <a:t>. Check that the </a:t>
            </a:r>
            <a:r>
              <a:rPr lang="en-IN" b="0" i="0" u="none" strike="noStrike" dirty="0" err="1">
                <a:effectLst/>
              </a:rPr>
              <a:t>neighbor</a:t>
            </a:r>
            <a:r>
              <a:rPr lang="en-IN" b="0" i="0" u="none" strike="noStrike" dirty="0">
                <a:effectLst/>
              </a:rPr>
              <a:t> IDs and IP addresses match on both sides of the adjacency.</a:t>
            </a:r>
          </a:p>
          <a:p>
            <a:endParaRPr lang="en-US" dirty="0"/>
          </a:p>
        </p:txBody>
      </p:sp>
    </p:spTree>
    <p:extLst>
      <p:ext uri="{BB962C8B-B14F-4D97-AF65-F5344CB8AC3E}">
        <p14:creationId xmlns:p14="http://schemas.microsoft.com/office/powerpoint/2010/main" val="1243511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D4F40-C6D8-3788-2639-5AEEBCE55E59}"/>
              </a:ext>
            </a:extLst>
          </p:cNvPr>
          <p:cNvSpPr>
            <a:spLocks noGrp="1"/>
          </p:cNvSpPr>
          <p:nvPr>
            <p:ph type="title"/>
          </p:nvPr>
        </p:nvSpPr>
        <p:spPr/>
        <p:txBody>
          <a:bodyPr>
            <a:normAutofit/>
          </a:bodyPr>
          <a:lstStyle/>
          <a:p>
            <a:r>
              <a:rPr lang="en-IN" sz="4000" b="0" i="0" u="none" strike="noStrike" dirty="0">
                <a:effectLst/>
                <a:latin typeface="-webkit-standard"/>
              </a:rPr>
              <a:t>Conclusion</a:t>
            </a:r>
            <a:endParaRPr lang="en-US" sz="4000" dirty="0"/>
          </a:p>
        </p:txBody>
      </p:sp>
      <p:sp>
        <p:nvSpPr>
          <p:cNvPr id="3" name="Content Placeholder 2">
            <a:extLst>
              <a:ext uri="{FF2B5EF4-FFF2-40B4-BE49-F238E27FC236}">
                <a16:creationId xmlns:a16="http://schemas.microsoft.com/office/drawing/2014/main" id="{FD741E8A-6456-11A3-FD74-E992068AB59A}"/>
              </a:ext>
            </a:extLst>
          </p:cNvPr>
          <p:cNvSpPr>
            <a:spLocks noGrp="1"/>
          </p:cNvSpPr>
          <p:nvPr>
            <p:ph idx="1"/>
          </p:nvPr>
        </p:nvSpPr>
        <p:spPr>
          <a:xfrm>
            <a:off x="1522414" y="1772816"/>
            <a:ext cx="9324526" cy="4536504"/>
          </a:xfrm>
        </p:spPr>
        <p:txBody>
          <a:bodyPr>
            <a:normAutofit fontScale="92500" lnSpcReduction="20000"/>
          </a:bodyPr>
          <a:lstStyle/>
          <a:p>
            <a:pPr algn="l"/>
            <a:r>
              <a:rPr lang="en-IN" b="0" i="0" u="none" strike="noStrike" dirty="0">
                <a:effectLst/>
              </a:rPr>
              <a:t>In conclusion, this network project has been a valuable learning experience in configuring and managing a complex network infrastructure. Through the setup of six interconnected routers, we have gained practical insights into network design, configuration, and routing. The implementation of OSPF routing protocol allowed us to establish efficient communication between the routers, ensuring data packets are delivered optimally across the network.</a:t>
            </a:r>
          </a:p>
          <a:p>
            <a:pPr algn="l"/>
            <a:r>
              <a:rPr lang="en-IN" b="0" i="0" u="none" strike="noStrike" dirty="0">
                <a:effectLst/>
              </a:rPr>
              <a:t>We have also explored the importance of IP subnetting, which aids in efficient IP address allocation and management within the network. Understanding the roles and functions of hardware components, such as routers, switches, cables, and interfaces, is essential for building a resilient network infrastructure. Overall, OSPF is a powerful routing protocol that can greatly benefit a network. By carefully planning, designing, and configuring</a:t>
            </a:r>
          </a:p>
          <a:p>
            <a:pPr algn="l"/>
            <a:r>
              <a:rPr lang="en-IN" b="0" i="0" u="none" strike="noStrike" dirty="0">
                <a:effectLst/>
              </a:rPr>
              <a:t> OSPF, we can create a robust and efficient network that meets the needs of our organization.</a:t>
            </a:r>
          </a:p>
          <a:p>
            <a:endParaRPr lang="en-US" dirty="0"/>
          </a:p>
        </p:txBody>
      </p:sp>
    </p:spTree>
    <p:extLst>
      <p:ext uri="{BB962C8B-B14F-4D97-AF65-F5344CB8AC3E}">
        <p14:creationId xmlns:p14="http://schemas.microsoft.com/office/powerpoint/2010/main" val="2495249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Office_15685059_TF02804846.potx" id="{5FC608FB-EB47-41F6-B4AB-C331438455D3}" vid="{8D8D95A3-2BEA-4434-A677-D4343B8F79BF}"/>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Chalkboard 16x9</Template>
  <TotalTime>29</TotalTime>
  <Words>606</Words>
  <Application>Microsoft Macintosh PowerPoint</Application>
  <PresentationFormat>Custom</PresentationFormat>
  <Paragraphs>43</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-webkit-standard</vt:lpstr>
      <vt:lpstr>Arial</vt:lpstr>
      <vt:lpstr>Consolas</vt:lpstr>
      <vt:lpstr>Corbel</vt:lpstr>
      <vt:lpstr>Chalkboard 16x9</vt:lpstr>
      <vt:lpstr>Implementing OSPF Routing with Single Area</vt:lpstr>
      <vt:lpstr>Introduction to OSPF</vt:lpstr>
      <vt:lpstr>IP Addressing Scheme</vt:lpstr>
      <vt:lpstr>Configuring OSPF</vt:lpstr>
      <vt:lpstr>Configuring OSPF</vt:lpstr>
      <vt:lpstr>Verifying OSPF Configuration</vt:lpstr>
      <vt:lpstr>Troubleshooting OSPF</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OSPF Routing with Single Area</dc:title>
  <dc:creator>ASAD SHAIKH</dc:creator>
  <cp:lastModifiedBy>ASAD SHAIKH</cp:lastModifiedBy>
  <cp:revision>1</cp:revision>
  <dcterms:created xsi:type="dcterms:W3CDTF">2023-11-04T21:22:12Z</dcterms:created>
  <dcterms:modified xsi:type="dcterms:W3CDTF">2023-11-04T21:52:01Z</dcterms:modified>
</cp:coreProperties>
</file>

<file path=docProps/thumbnail.jpeg>
</file>